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77" r:id="rId7"/>
    <p:sldId id="278" r:id="rId8"/>
    <p:sldId id="261" r:id="rId9"/>
    <p:sldId id="262" r:id="rId10"/>
    <p:sldId id="263" r:id="rId11"/>
    <p:sldId id="264" r:id="rId12"/>
    <p:sldId id="279" r:id="rId13"/>
    <p:sldId id="280" r:id="rId14"/>
    <p:sldId id="265" r:id="rId15"/>
    <p:sldId id="281" r:id="rId16"/>
    <p:sldId id="282" r:id="rId17"/>
    <p:sldId id="266" r:id="rId18"/>
    <p:sldId id="270" r:id="rId19"/>
    <p:sldId id="273" r:id="rId20"/>
    <p:sldId id="271" r:id="rId21"/>
    <p:sldId id="272" r:id="rId22"/>
    <p:sldId id="284" r:id="rId23"/>
    <p:sldId id="285" r:id="rId24"/>
    <p:sldId id="286" r:id="rId25"/>
    <p:sldId id="275" r:id="rId26"/>
    <p:sldId id="287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DF06-E9C5-4FBD-B875-1DE16EAC718E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6B40-C96E-4678-A89D-6BB8277D5E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DF06-E9C5-4FBD-B875-1DE16EAC718E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6B40-C96E-4678-A89D-6BB8277D5E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DF06-E9C5-4FBD-B875-1DE16EAC718E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6B40-C96E-4678-A89D-6BB8277D5E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DF06-E9C5-4FBD-B875-1DE16EAC718E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6B40-C96E-4678-A89D-6BB8277D5E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DF06-E9C5-4FBD-B875-1DE16EAC718E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6B40-C96E-4678-A89D-6BB8277D5E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DF06-E9C5-4FBD-B875-1DE16EAC718E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6B40-C96E-4678-A89D-6BB8277D5E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DF06-E9C5-4FBD-B875-1DE16EAC718E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6B40-C96E-4678-A89D-6BB8277D5E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DF06-E9C5-4FBD-B875-1DE16EAC718E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ED6B40-C96E-4678-A89D-6BB8277D5E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DF06-E9C5-4FBD-B875-1DE16EAC718E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6B40-C96E-4678-A89D-6BB8277D5E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DF06-E9C5-4FBD-B875-1DE16EAC718E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CED6B40-C96E-4678-A89D-6BB8277D5E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A94DF06-E9C5-4FBD-B875-1DE16EAC718E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6B40-C96E-4678-A89D-6BB8277D5E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94DF06-E9C5-4FBD-B875-1DE16EAC718E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CED6B40-C96E-4678-A89D-6BB8277D5E0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7486848" cy="2376263"/>
          </a:xfrm>
          <a:ln>
            <a:noFill/>
          </a:ln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pl-PL" sz="4800" dirty="0" smtClean="0">
                <a:solidFill>
                  <a:schemeClr val="tx1"/>
                </a:solidFill>
                <a:latin typeface="Bodoni MT Black" pitchFamily="18" charset="0"/>
              </a:rPr>
              <a:t>„Moja szkoła jest </a:t>
            </a:r>
            <a:r>
              <a:rPr lang="pl-PL" sz="4800" b="0" dirty="0" smtClean="0">
                <a:solidFill>
                  <a:schemeClr val="tx1"/>
                </a:solidFill>
                <a:latin typeface="Bodoni MT Black" pitchFamily="18" charset="0"/>
              </a:rPr>
              <a:t>atrakcyjna</a:t>
            </a:r>
            <a:r>
              <a:rPr lang="pl-PL" sz="4800" dirty="0" smtClean="0">
                <a:solidFill>
                  <a:schemeClr val="tx1"/>
                </a:solidFill>
                <a:latin typeface="Bodoni MT Black" pitchFamily="18" charset="0"/>
              </a:rPr>
              <a:t> </a:t>
            </a:r>
            <a:br>
              <a:rPr lang="pl-PL" sz="4800" dirty="0" smtClean="0">
                <a:solidFill>
                  <a:schemeClr val="tx1"/>
                </a:solidFill>
                <a:latin typeface="Bodoni MT Black" pitchFamily="18" charset="0"/>
              </a:rPr>
            </a:br>
            <a:r>
              <a:rPr lang="pl-PL" sz="4800" dirty="0" smtClean="0">
                <a:solidFill>
                  <a:schemeClr val="tx1"/>
                </a:solidFill>
                <a:latin typeface="Bodoni MT Black" pitchFamily="18" charset="0"/>
              </a:rPr>
              <a:t>dla uczniów”</a:t>
            </a:r>
            <a:endParaRPr lang="pl-PL" sz="4800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28596" y="3500438"/>
            <a:ext cx="724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„Od lepszej edukacji do lepszej przyszłości”</a:t>
            </a:r>
            <a:endParaRPr lang="pl-PL" sz="2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928662" y="4429132"/>
            <a:ext cx="5242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Debata   </a:t>
            </a:r>
            <a:endParaRPr lang="pl-PL" sz="2000" dirty="0" smtClean="0"/>
          </a:p>
          <a:p>
            <a:pPr algn="ctr"/>
            <a:r>
              <a:rPr lang="pl-PL" sz="2000" dirty="0" smtClean="0"/>
              <a:t>w </a:t>
            </a:r>
            <a:r>
              <a:rPr lang="pl-PL" sz="2000" dirty="0" smtClean="0"/>
              <a:t>Publicznym Gimnazjum w Gródku </a:t>
            </a:r>
            <a:endParaRPr lang="pl-PL" sz="2000" dirty="0" smtClean="0"/>
          </a:p>
          <a:p>
            <a:pPr algn="ctr"/>
            <a:r>
              <a:rPr lang="pl-PL" sz="2000" dirty="0" smtClean="0"/>
              <a:t>im</a:t>
            </a:r>
            <a:r>
              <a:rPr lang="pl-PL" sz="2000" dirty="0" smtClean="0"/>
              <a:t>. prof. A. Hoffmanna</a:t>
            </a:r>
            <a:endParaRPr lang="pl-PL" sz="2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571736" y="571501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26 maja 2011 r.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31324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Samorząd Uczniowski </a:t>
            </a:r>
            <a:r>
              <a:rPr lang="pl-PL" sz="3600" dirty="0" smtClean="0"/>
              <a:t> </a:t>
            </a:r>
            <a:r>
              <a:rPr lang="pl-PL" sz="3600" dirty="0" smtClean="0"/>
              <a:t>stworzył jeden wspólny projekt </a:t>
            </a:r>
            <a:endParaRPr lang="pl-PL" sz="3600" dirty="0"/>
          </a:p>
        </p:txBody>
      </p:sp>
      <p:pic>
        <p:nvPicPr>
          <p:cNvPr id="4" name="Symbol zastępczy zawartości 3" descr="DSC_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0536" y="1888077"/>
            <a:ext cx="5900928" cy="3950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940966"/>
          </a:xfrm>
        </p:spPr>
        <p:txBody>
          <a:bodyPr>
            <a:noAutofit/>
          </a:bodyPr>
          <a:lstStyle/>
          <a:p>
            <a:r>
              <a:rPr lang="pl-PL" sz="3600" dirty="0" smtClean="0"/>
              <a:t>Podczas debaty każdy podmiot szkoły przedstawił swoje wnioski w formie prezentacji</a:t>
            </a:r>
            <a:br>
              <a:rPr lang="pl-PL" sz="3600" dirty="0" smtClean="0"/>
            </a:br>
            <a:endParaRPr lang="pl-PL" sz="3600" dirty="0"/>
          </a:p>
        </p:txBody>
      </p:sp>
      <p:pic>
        <p:nvPicPr>
          <p:cNvPr id="4" name="Symbol zastępczy zawartości 3" descr="DSC_0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0536" y="1888077"/>
            <a:ext cx="5900928" cy="3950208"/>
          </a:xfrm>
        </p:spPr>
      </p:pic>
      <p:sp>
        <p:nvSpPr>
          <p:cNvPr id="6" name="pole tekstowe 5"/>
          <p:cNvSpPr txBox="1"/>
          <p:nvPr/>
        </p:nvSpPr>
        <p:spPr>
          <a:xfrm>
            <a:off x="2339752" y="602128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+mj-lt"/>
              </a:rPr>
              <a:t>Prezentacja uczniów</a:t>
            </a:r>
            <a:endParaRPr lang="pl-PL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357297"/>
            <a:ext cx="6143668" cy="41127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00174"/>
            <a:ext cx="5900928" cy="3950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7744" y="5301208"/>
            <a:ext cx="3970784" cy="810344"/>
          </a:xfrm>
        </p:spPr>
        <p:txBody>
          <a:bodyPr>
            <a:normAutofit/>
          </a:bodyPr>
          <a:lstStyle/>
          <a:p>
            <a:r>
              <a:rPr lang="pl-PL" sz="2800" dirty="0" smtClean="0"/>
              <a:t>Prezentacja nauczycieli</a:t>
            </a:r>
            <a:endParaRPr lang="pl-PL" sz="2800" dirty="0"/>
          </a:p>
        </p:txBody>
      </p:sp>
      <p:pic>
        <p:nvPicPr>
          <p:cNvPr id="4" name="Symbol zastępczy zawartości 3" descr="DSC_0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6346483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00174"/>
            <a:ext cx="5900928" cy="3950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357298"/>
            <a:ext cx="5900928" cy="3950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1760" y="5517232"/>
            <a:ext cx="3538736" cy="77809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Prezentacja rodziców</a:t>
            </a:r>
            <a:endParaRPr lang="pl-PL" sz="2800" dirty="0"/>
          </a:p>
        </p:txBody>
      </p:sp>
      <p:pic>
        <p:nvPicPr>
          <p:cNvPr id="6" name="Symbol zastępczy zawartości 5" descr="DSC_0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5900928" cy="3950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2098576" cy="922114"/>
          </a:xfrm>
        </p:spPr>
        <p:txBody>
          <a:bodyPr>
            <a:normAutofit/>
          </a:bodyPr>
          <a:lstStyle/>
          <a:p>
            <a:r>
              <a:rPr lang="pl-PL" sz="3600" dirty="0" smtClean="0"/>
              <a:t>Dyskusja</a:t>
            </a:r>
            <a:endParaRPr lang="pl-PL" sz="3600" dirty="0"/>
          </a:p>
        </p:txBody>
      </p:sp>
      <p:pic>
        <p:nvPicPr>
          <p:cNvPr id="4" name="Symbol zastępczy zawartości 3" descr="DSC_0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5900928" cy="3950208"/>
          </a:xfrm>
        </p:spPr>
      </p:pic>
      <p:sp>
        <p:nvSpPr>
          <p:cNvPr id="5" name="pole tekstowe 4"/>
          <p:cNvSpPr txBox="1"/>
          <p:nvPr/>
        </p:nvSpPr>
        <p:spPr>
          <a:xfrm>
            <a:off x="2051720" y="5517232"/>
            <a:ext cx="466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Wójt Gminy Drzycim - Waldemar Moczyński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0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052736"/>
            <a:ext cx="5900928" cy="3950208"/>
          </a:xfrm>
        </p:spPr>
      </p:pic>
      <p:sp>
        <p:nvSpPr>
          <p:cNvPr id="5" name="pole tekstowe 4"/>
          <p:cNvSpPr txBox="1"/>
          <p:nvPr/>
        </p:nvSpPr>
        <p:spPr>
          <a:xfrm>
            <a:off x="755576" y="530120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Przewodnicząca Komisji Oświaty Gminy Drzycim – Elżbieta Babińska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odoni MT Black" pitchFamily="18" charset="0"/>
              </a:rPr>
              <a:t>Przebieg debaty</a:t>
            </a:r>
            <a:endParaRPr lang="pl-PL" dirty="0">
              <a:latin typeface="Bodoni MT Black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r>
              <a:rPr lang="pl-PL" dirty="0" smtClean="0"/>
              <a:t>Przywitanie uczestników przez dyrektora</a:t>
            </a:r>
          </a:p>
          <a:p>
            <a:r>
              <a:rPr lang="pl-PL" dirty="0" smtClean="0"/>
              <a:t>Przedstawienie przez dyrektora szkoły założeń i celów debaty</a:t>
            </a:r>
          </a:p>
          <a:p>
            <a:r>
              <a:rPr lang="pl-PL" dirty="0" smtClean="0"/>
              <a:t>Prezentacja postulatów przez uczniów, nauczycieli i rodziców</a:t>
            </a:r>
          </a:p>
          <a:p>
            <a:r>
              <a:rPr lang="pl-PL" dirty="0" smtClean="0"/>
              <a:t>Dyskusja</a:t>
            </a:r>
          </a:p>
          <a:p>
            <a:r>
              <a:rPr lang="pl-PL" dirty="0" smtClean="0"/>
              <a:t>Sformułowanie wspólnych wniosków</a:t>
            </a:r>
          </a:p>
          <a:p>
            <a:r>
              <a:rPr lang="pl-PL" dirty="0" smtClean="0"/>
              <a:t>Zakończenie debaty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0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80728"/>
            <a:ext cx="5900928" cy="3950208"/>
          </a:xfrm>
        </p:spPr>
      </p:pic>
      <p:sp>
        <p:nvSpPr>
          <p:cNvPr id="5" name="pole tekstowe 4"/>
          <p:cNvSpPr txBox="1"/>
          <p:nvPr/>
        </p:nvSpPr>
        <p:spPr>
          <a:xfrm>
            <a:off x="1115616" y="530120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Ksiądz proboszcz Parafii Gródek – Andrzej Maria Lemańczyk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0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5900928" cy="3950208"/>
          </a:xfrm>
        </p:spPr>
      </p:pic>
      <p:sp>
        <p:nvSpPr>
          <p:cNvPr id="5" name="pole tekstowe 4"/>
          <p:cNvSpPr txBox="1"/>
          <p:nvPr/>
        </p:nvSpPr>
        <p:spPr>
          <a:xfrm>
            <a:off x="1403648" y="544522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Przewodniczący Rady Rodziców – Tadeusz Fiedurek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0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643050"/>
            <a:ext cx="5900928" cy="3950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00174"/>
            <a:ext cx="5900928" cy="3950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71612"/>
            <a:ext cx="5900928" cy="3950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i="1" dirty="0" smtClean="0"/>
              <a:t>Szkoła jest atrakcyjna dla uczniów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200" dirty="0" smtClean="0"/>
              <a:t>Wnioski</a:t>
            </a:r>
            <a:r>
              <a:rPr lang="pl-PL" sz="3600" dirty="0" smtClean="0"/>
              <a:t> z debaty: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Możliwość używania telefonów komórkowych na przerwach</a:t>
            </a:r>
          </a:p>
          <a:p>
            <a:r>
              <a:rPr lang="pl-PL" sz="2400" dirty="0" smtClean="0"/>
              <a:t>Muzyka podczas przerw – utworzenie szkolnego radiowęzła</a:t>
            </a:r>
          </a:p>
          <a:p>
            <a:r>
              <a:rPr lang="pl-PL" sz="2400" dirty="0" smtClean="0"/>
              <a:t>Powstanie siłowni w szkole</a:t>
            </a:r>
          </a:p>
          <a:p>
            <a:r>
              <a:rPr lang="pl-PL" sz="2400" dirty="0" smtClean="0"/>
              <a:t>Zwiększenie ilości metod aktywizujących na lekcjach</a:t>
            </a:r>
          </a:p>
          <a:p>
            <a:r>
              <a:rPr lang="pl-PL" sz="2400" dirty="0" smtClean="0"/>
              <a:t>Uprawianie sportów zimowych, zakupienie sprzętu: narty biegowe, sanki, łyżwy</a:t>
            </a:r>
          </a:p>
          <a:p>
            <a:r>
              <a:rPr lang="pl-PL" sz="2400" dirty="0" smtClean="0"/>
              <a:t>Zwiększenie ilości wyjazdów do kina, teatru i na basen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4612" y="2643182"/>
            <a:ext cx="2614602" cy="1143000"/>
          </a:xfrm>
        </p:spPr>
        <p:txBody>
          <a:bodyPr/>
          <a:lstStyle/>
          <a:p>
            <a:r>
              <a:rPr lang="pl-PL" dirty="0" smtClean="0"/>
              <a:t>Dziękuję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809184" cy="1143000"/>
          </a:xfrm>
        </p:spPr>
        <p:txBody>
          <a:bodyPr>
            <a:normAutofit fontScale="90000"/>
          </a:bodyPr>
          <a:lstStyle/>
          <a:p>
            <a:r>
              <a:rPr lang="pl-PL" sz="2700" dirty="0" smtClean="0"/>
              <a:t>Uczestników debaty przywitał </a:t>
            </a:r>
            <a:br>
              <a:rPr lang="pl-PL" sz="2700" dirty="0" smtClean="0"/>
            </a:br>
            <a:r>
              <a:rPr lang="pl-PL" sz="2700" dirty="0" smtClean="0"/>
              <a:t>dyrektor  Publicznego Gimnazjum im. prof. Alfonsa Hoffmanna w Gródku - Robert Janiak</a:t>
            </a:r>
            <a:endParaRPr lang="pl-PL" sz="3600" dirty="0"/>
          </a:p>
        </p:txBody>
      </p:sp>
      <p:pic>
        <p:nvPicPr>
          <p:cNvPr id="4" name="Symbol zastępczy zawartości 3" descr="DSC_0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0536" y="1888077"/>
            <a:ext cx="5900928" cy="3950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Założenia</a:t>
            </a:r>
            <a:r>
              <a:rPr lang="pl-PL" sz="3600" dirty="0" smtClean="0"/>
              <a:t> </a:t>
            </a:r>
            <a:r>
              <a:rPr lang="pl-PL" sz="2800" dirty="0" smtClean="0"/>
              <a:t>debaty przedstawił dyrektor gimnazjum</a:t>
            </a:r>
            <a:endParaRPr lang="pl-PL" sz="3600" dirty="0"/>
          </a:p>
        </p:txBody>
      </p:sp>
      <p:pic>
        <p:nvPicPr>
          <p:cNvPr id="5" name="Obraz 4" descr="DSC_0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285860"/>
            <a:ext cx="3251003" cy="4856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Uczniowie podczas pracy w grupach na godzinach wychowawczych</a:t>
            </a:r>
            <a:endParaRPr lang="pl-PL" sz="3600" dirty="0"/>
          </a:p>
        </p:txBody>
      </p:sp>
      <p:pic>
        <p:nvPicPr>
          <p:cNvPr id="8" name="Symbol zastępczy zawartości 7" descr="DSC_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857364"/>
            <a:ext cx="5762666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357298"/>
            <a:ext cx="6188545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071546"/>
            <a:ext cx="6296245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9083352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Nauczyciele na zebraniu rady pedagogicznej</a:t>
            </a:r>
            <a:endParaRPr lang="pl-PL" sz="3600" dirty="0"/>
          </a:p>
        </p:txBody>
      </p:sp>
      <p:pic>
        <p:nvPicPr>
          <p:cNvPr id="4" name="Symbol zastępczy zawartości 3" descr="DSC_02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0536" y="1888077"/>
            <a:ext cx="5900928" cy="3950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/>
              <a:t>Wypracowane materiały</a:t>
            </a:r>
            <a:endParaRPr lang="pl-PL" sz="3600" dirty="0"/>
          </a:p>
        </p:txBody>
      </p:sp>
      <p:pic>
        <p:nvPicPr>
          <p:cNvPr id="6" name="Symbol zastępczy zawartości 5" descr="DSC_0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888432" cy="3081025"/>
          </a:xfrm>
        </p:spPr>
      </p:pic>
      <p:pic>
        <p:nvPicPr>
          <p:cNvPr id="7" name="Obraz 6" descr="DSC_0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068960"/>
            <a:ext cx="384569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155</TotalTime>
  <Words>186</Words>
  <Application>Microsoft Office PowerPoint</Application>
  <PresentationFormat>Pokaz na ekranie (4:3)</PresentationFormat>
  <Paragraphs>36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Techniczny</vt:lpstr>
      <vt:lpstr>„Moja szkoła jest atrakcyjna  dla uczniów”</vt:lpstr>
      <vt:lpstr>Przebieg debaty</vt:lpstr>
      <vt:lpstr>Uczestników debaty przywitał  dyrektor  Publicznego Gimnazjum im. prof. Alfonsa Hoffmanna w Gródku - Robert Janiak</vt:lpstr>
      <vt:lpstr>Założenia debaty przedstawił dyrektor gimnazjum</vt:lpstr>
      <vt:lpstr>Uczniowie podczas pracy w grupach na godzinach wychowawczych</vt:lpstr>
      <vt:lpstr>Slajd 6</vt:lpstr>
      <vt:lpstr>Slajd 7</vt:lpstr>
      <vt:lpstr>Nauczyciele na zebraniu rady pedagogicznej</vt:lpstr>
      <vt:lpstr>Wypracowane materiały</vt:lpstr>
      <vt:lpstr>Samorząd Uczniowski  stworzył jeden wspólny projekt </vt:lpstr>
      <vt:lpstr>Podczas debaty każdy podmiot szkoły przedstawił swoje wnioski w formie prezentacji </vt:lpstr>
      <vt:lpstr>Slajd 12</vt:lpstr>
      <vt:lpstr>Slajd 13</vt:lpstr>
      <vt:lpstr>Prezentacja nauczycieli</vt:lpstr>
      <vt:lpstr>Slajd 15</vt:lpstr>
      <vt:lpstr>Slajd 16</vt:lpstr>
      <vt:lpstr>Prezentacja rodziców</vt:lpstr>
      <vt:lpstr>Dyskusja</vt:lpstr>
      <vt:lpstr>Slajd 19</vt:lpstr>
      <vt:lpstr>Slajd 20</vt:lpstr>
      <vt:lpstr>Slajd 21</vt:lpstr>
      <vt:lpstr>Slajd 22</vt:lpstr>
      <vt:lpstr>Slajd 23</vt:lpstr>
      <vt:lpstr>Slajd 24</vt:lpstr>
      <vt:lpstr>Szkoła jest atrakcyjna dla uczniów Wnioski z debaty:</vt:lpstr>
      <vt:lpstr>Dziękuję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„Moja szkoła jest atrakcyjna  dla uczniów”</dc:title>
  <dc:creator>Robert</dc:creator>
  <cp:lastModifiedBy>Szkoła Gródek</cp:lastModifiedBy>
  <cp:revision>19</cp:revision>
  <dcterms:created xsi:type="dcterms:W3CDTF">2011-05-31T22:02:21Z</dcterms:created>
  <dcterms:modified xsi:type="dcterms:W3CDTF">2011-06-02T08:20:17Z</dcterms:modified>
</cp:coreProperties>
</file>